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67" r:id="rId5"/>
    <p:sldId id="276" r:id="rId6"/>
    <p:sldId id="274" r:id="rId7"/>
    <p:sldId id="277" r:id="rId8"/>
    <p:sldId id="279" r:id="rId9"/>
    <p:sldId id="268" r:id="rId10"/>
    <p:sldId id="27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7BD7"/>
    <a:srgbClr val="6772D7"/>
    <a:srgbClr val="DEEBF7"/>
    <a:srgbClr val="C5E0B4"/>
    <a:srgbClr val="FBFDA1"/>
    <a:srgbClr val="FA06D7"/>
    <a:srgbClr val="FF4B4B"/>
    <a:srgbClr val="BDD7EE"/>
    <a:srgbClr val="F9A159"/>
    <a:srgbClr val="FBA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2" autoAdjust="0"/>
    <p:restoredTop sz="94401" autoAdjust="0"/>
  </p:normalViewPr>
  <p:slideViewPr>
    <p:cSldViewPr snapToGrid="0">
      <p:cViewPr varScale="1">
        <p:scale>
          <a:sx n="107" d="100"/>
          <a:sy n="107" d="100"/>
        </p:scale>
        <p:origin x="8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1E30-8ADD-45CB-A2D9-07037C67ABE8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E6019-1935-48DF-AFAD-D39066120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 날씨에 맞게 필요한 향을 내는 기능을 넣을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E6019-1935-48DF-AFAD-D390661208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21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80F2F-D9A2-418E-B1BF-E752A9739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336708-CDF5-4A6F-9422-1B70A6A50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5665C3-3130-4695-9F9D-3DA36F02B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58AF4-29A7-4504-8FB0-5A026404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8DC28-B162-4DB5-A67D-26CB00A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405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C4E5D-0292-42D1-AD89-3E5C2042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A717A-EE27-4383-AC81-67AF1F412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1ACC6-75E1-414E-A0F4-F6ED2AF3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BEB70-E236-4FA0-974A-6D2DD3FB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6AC72-AF07-4493-A4F6-D7A577D2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8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9671B1-3C49-49BA-B8B3-5899D6A78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F0A45-67DA-4ADA-9868-297AD8113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14445-F891-48AD-A7F3-72A24ACEF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511E0D-1DA2-4558-A8C3-69E2FC21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8D1529-F2C1-4470-8A13-166EEB7F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78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DFC16-90DB-46B6-8605-43BE1F67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D99CE-E78B-463F-B74D-E3B329B48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D83AD-5CFE-4092-A0E7-9F515FC7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422C4-6535-485F-B203-21713782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98249-61E6-4C44-8D99-6820803F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01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38CB5-8B1B-4DE7-99A3-15433FCF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DCE887-E4BF-4970-9B07-6FB17F8A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5270A-82D4-42F1-ABE2-846C3480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03F64-5BD4-452C-B120-0E5930D75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0B0B3-B0A7-470F-ADD5-25063A85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97935-67F4-4E5F-891F-A7EDBB8D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5CF13-7583-4ADB-93EC-5E637D57A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914B6C-F112-4F64-825B-00D63B817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A249C1-26E2-4CC8-BD67-36E0AAA9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6C3A98-E6FA-4AD2-8F81-70F10E41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C02603-0C50-4018-B150-80CE3C0B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4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EFFB0-CFB1-4B39-906A-9BE64962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71E86C-8242-4939-BABA-484926E58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1D49E3-8F0D-4C8E-91B9-191988F91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E628C3-AAF1-41C0-8E37-3620E6C8E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E0DB25-1559-4B55-A7D7-F00DE08A0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D0C9D6-6924-496D-A371-FA074252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B240C9-EB8A-4B07-8D4E-C9E176DF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AEF150-40DB-41B6-8E58-9A6541FC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1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DDFEE-DA50-4A1A-A675-8FEC5AE4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FFA85-564C-4409-8E2E-0F05B550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68A6C5-4F8A-4024-8A8F-09C7DE830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F1075D-FB08-46F7-81AB-9B2B95DE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7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AA7ABD-EA47-4F19-9FEE-BD4BE0AF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1BB6-DC67-4371-90E7-31781AA21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8B8B29-E7B2-426B-847E-1E75AD5F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9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DA863-0DF2-401F-B450-9BDFA93B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218311-1E8E-414F-9027-58C0F3CA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FCF41-A590-4D7D-AF64-E211FD3DF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CC9E6D-8B19-43E4-AB2F-1D79151A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3E8141-EB2A-4CC2-A1B1-B55F286A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CF696D-700E-4467-9DD1-D48D1477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56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9D130-6E06-4A9D-84DE-8766A3432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3BF41F-4D66-47DB-A74B-46B6A0DD3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83D5C5-8390-4308-BDBD-841D87307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5CC0CB-8C7A-41FA-B3B2-A026E082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2CA2F-4ACF-4356-BDBE-1C24BABB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DC8BCB-DCBA-4672-9B85-56C951DD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0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CB72E-3F2D-4AB2-A37F-4CB0790F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78DAB6-06DA-4627-B69E-5FA2AF65E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7F690-0E0C-4656-997D-6FDF1DE5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8C594-6CE9-41AE-8C25-FDCE021CBDAF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47766-9CDD-468D-AABC-1CBE8E41C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BB37A-7ABD-4DDF-BEF8-83B6F4037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1C3D2-971A-4417-B38F-D4FD207905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1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21B3A-A9A8-48D5-91CE-63D082D5F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82300"/>
            <a:ext cx="9144000" cy="2000466"/>
          </a:xfrm>
        </p:spPr>
        <p:txBody>
          <a:bodyPr/>
          <a:lstStyle/>
          <a:p>
            <a:r>
              <a:rPr lang="en-US" altLang="ko-KR" b="1" dirty="0">
                <a:latin typeface="Elephant" panose="02020904090505020303" pitchFamily="18" charset="0"/>
              </a:rPr>
              <a:t>F L A O</a:t>
            </a:r>
            <a:br>
              <a:rPr lang="en-US" altLang="ko-KR" b="1" dirty="0">
                <a:latin typeface="Bernard MT Condensed" panose="02050806060905020404" pitchFamily="18" charset="0"/>
              </a:rPr>
            </a:br>
            <a:r>
              <a:rPr lang="en-US" altLang="ko-KR" sz="3600" dirty="0">
                <a:latin typeface="Bernard MT Condensed" panose="02050806060905020404" pitchFamily="18" charset="0"/>
              </a:rPr>
              <a:t>IoT Diffuser</a:t>
            </a:r>
            <a:endParaRPr lang="ko-KR" altLang="en-US" sz="3600" dirty="0">
              <a:latin typeface="Bernard MT Condensed" panose="020508060609050204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9D53C-2192-494A-AD6A-0C223D5DBD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38" y="1835488"/>
            <a:ext cx="866794" cy="866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1C7206-CD4A-42B4-8D02-A4F38ABBB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38" y="2934340"/>
            <a:ext cx="866794" cy="8667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C79700-A838-4D4C-8A0B-1E54FCC7E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38" y="4038521"/>
            <a:ext cx="866794" cy="866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13282E-3FB0-4EEF-A12F-5831DB29A367}"/>
              </a:ext>
            </a:extLst>
          </p:cNvPr>
          <p:cNvSpPr txBox="1"/>
          <p:nvPr/>
        </p:nvSpPr>
        <p:spPr>
          <a:xfrm>
            <a:off x="5170535" y="1974732"/>
            <a:ext cx="3268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201333194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노재상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837D8-4CDB-432F-BD54-B0ADACD5D7CB}"/>
              </a:ext>
            </a:extLst>
          </p:cNvPr>
          <p:cNvSpPr txBox="1"/>
          <p:nvPr/>
        </p:nvSpPr>
        <p:spPr>
          <a:xfrm>
            <a:off x="5170535" y="3167390"/>
            <a:ext cx="3268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201533929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서동혁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12D3F-320E-48DA-905A-FC1F8EFBC273}"/>
              </a:ext>
            </a:extLst>
          </p:cNvPr>
          <p:cNvSpPr txBox="1"/>
          <p:nvPr/>
        </p:nvSpPr>
        <p:spPr>
          <a:xfrm>
            <a:off x="5170535" y="4210307"/>
            <a:ext cx="3351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201533947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이소현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10DB2A-2BCE-424B-89E0-E63B03A7A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9" y="5139834"/>
            <a:ext cx="866794" cy="8667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5E4CEB-CF8F-475A-A0AA-DC1BF8D76183}"/>
              </a:ext>
            </a:extLst>
          </p:cNvPr>
          <p:cNvSpPr txBox="1"/>
          <p:nvPr/>
        </p:nvSpPr>
        <p:spPr>
          <a:xfrm>
            <a:off x="5170535" y="4990093"/>
            <a:ext cx="33515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201835423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김성훈</a:t>
            </a:r>
          </a:p>
        </p:txBody>
      </p:sp>
    </p:spTree>
    <p:extLst>
      <p:ext uri="{BB962C8B-B14F-4D97-AF65-F5344CB8AC3E}">
        <p14:creationId xmlns:p14="http://schemas.microsoft.com/office/powerpoint/2010/main" val="346159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8845FA-4048-4EF0-85C6-733F14309FC3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A0AA9F-2E2B-4C1B-BD17-31395995DDBA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D0E129-27C8-4012-87B1-D2938BD41D72}"/>
              </a:ext>
            </a:extLst>
          </p:cNvPr>
          <p:cNvSpPr txBox="1"/>
          <p:nvPr/>
        </p:nvSpPr>
        <p:spPr>
          <a:xfrm>
            <a:off x="1745810" y="2344232"/>
            <a:ext cx="8700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/>
              <a:t>감사합니다</a:t>
            </a:r>
            <a:endParaRPr lang="en-US" altLang="ko-KR" sz="6000" b="1" dirty="0"/>
          </a:p>
        </p:txBody>
      </p:sp>
    </p:spTree>
    <p:extLst>
      <p:ext uri="{BB962C8B-B14F-4D97-AF65-F5344CB8AC3E}">
        <p14:creationId xmlns:p14="http://schemas.microsoft.com/office/powerpoint/2010/main" val="71341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7B67AF-9A41-4F28-9173-4DBAED9D3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47" y="1714396"/>
            <a:ext cx="4316281" cy="36953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7D36C9-8E76-4CF9-B630-EDFACE26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82" y="1581303"/>
            <a:ext cx="4252849" cy="3695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D21F7E-F628-42B2-B079-A62A5DAA3731}"/>
              </a:ext>
            </a:extLst>
          </p:cNvPr>
          <p:cNvSpPr txBox="1"/>
          <p:nvPr/>
        </p:nvSpPr>
        <p:spPr>
          <a:xfrm>
            <a:off x="7048529" y="5234837"/>
            <a:ext cx="3417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보스턴컨설팅그룹</a:t>
            </a:r>
            <a:r>
              <a:rPr lang="en-US" altLang="ko-KR" sz="1200" dirty="0"/>
              <a:t>, </a:t>
            </a:r>
            <a:r>
              <a:rPr lang="ko-KR" altLang="en-US" sz="1200" dirty="0"/>
              <a:t>신한금융투자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E847D0-57DA-4259-9A98-6F267F47477B}"/>
              </a:ext>
            </a:extLst>
          </p:cNvPr>
          <p:cNvSpPr txBox="1"/>
          <p:nvPr/>
        </p:nvSpPr>
        <p:spPr>
          <a:xfrm>
            <a:off x="7729955" y="1180592"/>
            <a:ext cx="291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글로벌 아로마 산업 규모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D5A175-847C-4D3F-B1A3-BCCDED22C494}"/>
              </a:ext>
            </a:extLst>
          </p:cNvPr>
          <p:cNvSpPr txBox="1"/>
          <p:nvPr/>
        </p:nvSpPr>
        <p:spPr>
          <a:xfrm>
            <a:off x="2037088" y="5743858"/>
            <a:ext cx="942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홈힐링</a:t>
            </a:r>
            <a:r>
              <a:rPr lang="en-US" altLang="ko-KR" b="1" dirty="0"/>
              <a:t>(Home healing)</a:t>
            </a:r>
            <a:r>
              <a:rPr lang="ko-KR" altLang="en-US" b="1" dirty="0"/>
              <a:t>과 아로마 산업의 규모는 매년 급격한 증가 추세</a:t>
            </a:r>
            <a:r>
              <a:rPr lang="en-US" altLang="ko-KR" b="1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E1E95C-F7FE-4AA4-97F9-E67C1BB43BB9}"/>
              </a:ext>
            </a:extLst>
          </p:cNvPr>
          <p:cNvSpPr txBox="1"/>
          <p:nvPr/>
        </p:nvSpPr>
        <p:spPr>
          <a:xfrm>
            <a:off x="1233758" y="5254768"/>
            <a:ext cx="1964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자료출처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포털 </a:t>
            </a:r>
            <a:r>
              <a:rPr lang="ko-KR" altLang="en-US" sz="1200" dirty="0" err="1"/>
              <a:t>검색량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E9631-4050-4C1C-93DA-2C8DF180EA7F}"/>
              </a:ext>
            </a:extLst>
          </p:cNvPr>
          <p:cNvSpPr txBox="1"/>
          <p:nvPr/>
        </p:nvSpPr>
        <p:spPr>
          <a:xfrm>
            <a:off x="1938661" y="1136856"/>
            <a:ext cx="36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집 안팎의 힐링 산업 </a:t>
            </a:r>
            <a:r>
              <a:rPr lang="ko-KR" altLang="en-US" b="1" dirty="0" err="1"/>
              <a:t>검색량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8583539-9748-42CE-BEA2-928B10B54EED}"/>
              </a:ext>
            </a:extLst>
          </p:cNvPr>
          <p:cNvSpPr/>
          <p:nvPr/>
        </p:nvSpPr>
        <p:spPr>
          <a:xfrm>
            <a:off x="1730880" y="5705751"/>
            <a:ext cx="485274" cy="4455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4ED41-415A-41C7-854D-B3DE53C428EA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2664F9-58EB-4830-B209-B87053836496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A13DA7-22D6-4F34-AD60-7A4FC2E093A1}"/>
              </a:ext>
            </a:extLst>
          </p:cNvPr>
          <p:cNvSpPr txBox="1"/>
          <p:nvPr/>
        </p:nvSpPr>
        <p:spPr>
          <a:xfrm>
            <a:off x="3326024" y="5094038"/>
            <a:ext cx="60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Years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857F2-74AE-4B6A-BC65-22E84ED4430E}"/>
              </a:ext>
            </a:extLst>
          </p:cNvPr>
          <p:cNvSpPr txBox="1"/>
          <p:nvPr/>
        </p:nvSpPr>
        <p:spPr>
          <a:xfrm rot="16200000">
            <a:off x="656548" y="3203399"/>
            <a:ext cx="10993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검색 </a:t>
            </a:r>
            <a:r>
              <a:rPr lang="ko-KR" altLang="en-US" sz="1100" b="1"/>
              <a:t>수 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만건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7560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FDB49EE-ADDD-4AB8-8B95-8E2CE22D65E1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141948-1B28-47BC-9E58-7CB836A67D96}"/>
              </a:ext>
            </a:extLst>
          </p:cNvPr>
          <p:cNvGrpSpPr/>
          <p:nvPr/>
        </p:nvGrpSpPr>
        <p:grpSpPr>
          <a:xfrm>
            <a:off x="1878398" y="3183551"/>
            <a:ext cx="540000" cy="540000"/>
            <a:chOff x="506993" y="1819745"/>
            <a:chExt cx="2299580" cy="229958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0632AD5-2C54-416B-8202-019CBFC82CFC}"/>
                </a:ext>
              </a:extLst>
            </p:cNvPr>
            <p:cNvSpPr/>
            <p:nvPr/>
          </p:nvSpPr>
          <p:spPr>
            <a:xfrm>
              <a:off x="506993" y="1819745"/>
              <a:ext cx="2299580" cy="2299580"/>
            </a:xfrm>
            <a:prstGeom prst="roundRect">
              <a:avLst/>
            </a:prstGeom>
            <a:noFill/>
            <a:ln w="1270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D1D63B-73E8-48E4-940E-85FFBC250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69" y="1958358"/>
              <a:ext cx="1791229" cy="2022355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1B1B9E-8970-4BAB-A96C-ACE2C0BEF84E}"/>
              </a:ext>
            </a:extLst>
          </p:cNvPr>
          <p:cNvGrpSpPr/>
          <p:nvPr/>
        </p:nvGrpSpPr>
        <p:grpSpPr>
          <a:xfrm>
            <a:off x="9334120" y="1665236"/>
            <a:ext cx="540000" cy="540000"/>
            <a:chOff x="6400799" y="2761305"/>
            <a:chExt cx="2299580" cy="229958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4970231-CF32-4314-9E39-9C9FACC07BFA}"/>
                </a:ext>
              </a:extLst>
            </p:cNvPr>
            <p:cNvSpPr/>
            <p:nvPr/>
          </p:nvSpPr>
          <p:spPr>
            <a:xfrm>
              <a:off x="6400799" y="2761305"/>
              <a:ext cx="2299580" cy="2299580"/>
            </a:xfrm>
            <a:prstGeom prst="roundRect">
              <a:avLst/>
            </a:prstGeom>
            <a:noFill/>
            <a:ln w="1270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해 9">
              <a:extLst>
                <a:ext uri="{FF2B5EF4-FFF2-40B4-BE49-F238E27FC236}">
                  <a16:creationId xmlns:a16="http://schemas.microsoft.com/office/drawing/2014/main" id="{99C32ECF-A4D6-4247-9C74-9E4441C9BAB2}"/>
                </a:ext>
              </a:extLst>
            </p:cNvPr>
            <p:cNvSpPr/>
            <p:nvPr/>
          </p:nvSpPr>
          <p:spPr>
            <a:xfrm>
              <a:off x="6740589" y="3101095"/>
              <a:ext cx="1620000" cy="1620000"/>
            </a:xfrm>
            <a:prstGeom prst="su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A0F4FF-F2F6-4B8F-BCB2-6AD203902EB8}"/>
              </a:ext>
            </a:extLst>
          </p:cNvPr>
          <p:cNvGrpSpPr/>
          <p:nvPr/>
        </p:nvGrpSpPr>
        <p:grpSpPr>
          <a:xfrm>
            <a:off x="9294716" y="4912801"/>
            <a:ext cx="540000" cy="540000"/>
            <a:chOff x="3811093" y="6353175"/>
            <a:chExt cx="1421014" cy="142101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3D5E3F0-44D2-490B-84E1-77921C6A56EA}"/>
                </a:ext>
              </a:extLst>
            </p:cNvPr>
            <p:cNvSpPr/>
            <p:nvPr/>
          </p:nvSpPr>
          <p:spPr>
            <a:xfrm>
              <a:off x="3811093" y="6353175"/>
              <a:ext cx="1421014" cy="1421014"/>
            </a:xfrm>
            <a:prstGeom prst="roundRect">
              <a:avLst/>
            </a:prstGeom>
            <a:noFill/>
            <a:ln w="1270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5B5E53-F3CF-4123-BAF2-AFA25AD5B55E}"/>
                </a:ext>
              </a:extLst>
            </p:cNvPr>
            <p:cNvSpPr/>
            <p:nvPr/>
          </p:nvSpPr>
          <p:spPr>
            <a:xfrm>
              <a:off x="4285525" y="6877120"/>
              <a:ext cx="472150" cy="718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>
              <a:extLst>
                <a:ext uri="{FF2B5EF4-FFF2-40B4-BE49-F238E27FC236}">
                  <a16:creationId xmlns:a16="http://schemas.microsoft.com/office/drawing/2014/main" id="{1A294D16-CF5A-4E6A-9D39-9D22AF78C7EC}"/>
                </a:ext>
              </a:extLst>
            </p:cNvPr>
            <p:cNvSpPr/>
            <p:nvPr/>
          </p:nvSpPr>
          <p:spPr>
            <a:xfrm>
              <a:off x="4285525" y="6532719"/>
              <a:ext cx="472150" cy="258370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5FE3635B-9676-4F86-8274-F8FF40B1D870}"/>
                </a:ext>
              </a:extLst>
            </p:cNvPr>
            <p:cNvSpPr/>
            <p:nvPr/>
          </p:nvSpPr>
          <p:spPr>
            <a:xfrm rot="16200000">
              <a:off x="4800997" y="6552214"/>
              <a:ext cx="159687" cy="228099"/>
            </a:xfrm>
            <a:prstGeom prst="triangle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8337A2-39DA-4FFD-89C0-0E0E8AC46A46}"/>
              </a:ext>
            </a:extLst>
          </p:cNvPr>
          <p:cNvGrpSpPr/>
          <p:nvPr/>
        </p:nvGrpSpPr>
        <p:grpSpPr>
          <a:xfrm>
            <a:off x="1933069" y="1527654"/>
            <a:ext cx="540000" cy="540000"/>
            <a:chOff x="8606153" y="2384410"/>
            <a:chExt cx="2299580" cy="229958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9AE288F-33FB-4BE2-8F24-9E1ACC247567}"/>
                </a:ext>
              </a:extLst>
            </p:cNvPr>
            <p:cNvSpPr/>
            <p:nvPr/>
          </p:nvSpPr>
          <p:spPr>
            <a:xfrm>
              <a:off x="8606153" y="2384410"/>
              <a:ext cx="2299580" cy="2299580"/>
            </a:xfrm>
            <a:prstGeom prst="roundRect">
              <a:avLst/>
            </a:prstGeom>
            <a:noFill/>
            <a:ln w="1270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0AD0AE3-A09C-4BC5-B0E5-61A9EECA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961" y="2697315"/>
              <a:ext cx="1833959" cy="167377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C7466D4-4508-4E5F-8521-F35520DDE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64" y="1301059"/>
            <a:ext cx="1483492" cy="505115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C55FA01-8B8A-49B7-84CE-C0D254333427}"/>
              </a:ext>
            </a:extLst>
          </p:cNvPr>
          <p:cNvCxnSpPr>
            <a:cxnSpLocks/>
          </p:cNvCxnSpPr>
          <p:nvPr/>
        </p:nvCxnSpPr>
        <p:spPr>
          <a:xfrm>
            <a:off x="6292319" y="4539414"/>
            <a:ext cx="1440407" cy="643387"/>
          </a:xfrm>
          <a:prstGeom prst="line">
            <a:avLst/>
          </a:prstGeom>
          <a:ln w="317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2542D55-31C6-470B-807E-B02082A135D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629557" y="1935236"/>
            <a:ext cx="170456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8C7BCF8-C1AC-410A-B4FA-42B5A25982A4}"/>
              </a:ext>
            </a:extLst>
          </p:cNvPr>
          <p:cNvCxnSpPr/>
          <p:nvPr/>
        </p:nvCxnSpPr>
        <p:spPr>
          <a:xfrm flipH="1">
            <a:off x="2521291" y="1824287"/>
            <a:ext cx="96252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CC4C2A-FD1B-478B-B403-AD578894F1A1}"/>
              </a:ext>
            </a:extLst>
          </p:cNvPr>
          <p:cNvCxnSpPr>
            <a:cxnSpLocks/>
          </p:cNvCxnSpPr>
          <p:nvPr/>
        </p:nvCxnSpPr>
        <p:spPr>
          <a:xfrm flipH="1">
            <a:off x="2466621" y="3453551"/>
            <a:ext cx="96252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DB0200-6978-40F9-A4F1-A90D31C5A9F9}"/>
              </a:ext>
            </a:extLst>
          </p:cNvPr>
          <p:cNvCxnSpPr>
            <a:cxnSpLocks/>
          </p:cNvCxnSpPr>
          <p:nvPr/>
        </p:nvCxnSpPr>
        <p:spPr>
          <a:xfrm>
            <a:off x="3483817" y="3452361"/>
            <a:ext cx="2375562" cy="1396365"/>
          </a:xfrm>
          <a:prstGeom prst="line">
            <a:avLst/>
          </a:prstGeom>
          <a:ln w="317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56FB060-5D66-445F-8028-A3403E7C1F48}"/>
              </a:ext>
            </a:extLst>
          </p:cNvPr>
          <p:cNvCxnSpPr>
            <a:cxnSpLocks/>
          </p:cNvCxnSpPr>
          <p:nvPr/>
        </p:nvCxnSpPr>
        <p:spPr>
          <a:xfrm flipV="1">
            <a:off x="3483817" y="1819675"/>
            <a:ext cx="2130468" cy="4612"/>
          </a:xfrm>
          <a:prstGeom prst="line">
            <a:avLst/>
          </a:prstGeom>
          <a:ln w="317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CA9B96F-55B5-4290-AB7D-3BF6B02D4D38}"/>
              </a:ext>
            </a:extLst>
          </p:cNvPr>
          <p:cNvCxnSpPr>
            <a:cxnSpLocks/>
          </p:cNvCxnSpPr>
          <p:nvPr/>
        </p:nvCxnSpPr>
        <p:spPr>
          <a:xfrm>
            <a:off x="6552014" y="1946513"/>
            <a:ext cx="1063405" cy="1"/>
          </a:xfrm>
          <a:prstGeom prst="line">
            <a:avLst/>
          </a:prstGeom>
          <a:ln w="317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E84C29-883B-437D-9CB6-FBC56A237BFC}"/>
              </a:ext>
            </a:extLst>
          </p:cNvPr>
          <p:cNvSpPr txBox="1"/>
          <p:nvPr/>
        </p:nvSpPr>
        <p:spPr>
          <a:xfrm>
            <a:off x="1133397" y="2135122"/>
            <a:ext cx="221426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Wi-Fi</a:t>
            </a:r>
            <a:r>
              <a:rPr lang="ko-KR" altLang="en-US" sz="1100" b="1" dirty="0"/>
              <a:t> </a:t>
            </a:r>
            <a:endParaRPr lang="en-US" altLang="ko-KR" sz="1100" b="1" dirty="0"/>
          </a:p>
          <a:p>
            <a:pPr algn="ctr"/>
            <a:r>
              <a:rPr lang="ko-KR" altLang="en-US" sz="1100" b="1" dirty="0" err="1"/>
              <a:t>디퓨저</a:t>
            </a:r>
            <a:r>
              <a:rPr lang="ko-KR" altLang="en-US" sz="1100" b="1" dirty="0"/>
              <a:t> 동작의 기본정보를 제공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823743-D22A-4C1D-AF3D-C7D9D7187F89}"/>
              </a:ext>
            </a:extLst>
          </p:cNvPr>
          <p:cNvSpPr txBox="1"/>
          <p:nvPr/>
        </p:nvSpPr>
        <p:spPr>
          <a:xfrm>
            <a:off x="7811719" y="5516900"/>
            <a:ext cx="350599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Humidifier</a:t>
            </a:r>
          </a:p>
          <a:p>
            <a:pPr algn="ctr"/>
            <a:r>
              <a:rPr lang="ko-KR" altLang="en-US" sz="1100" b="1" dirty="0"/>
              <a:t>초음파 가습기 모듈로 아로마 오일이 담긴 물을 분사</a:t>
            </a:r>
            <a:endParaRPr lang="en-US" altLang="ko-KR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91EAB3-A07C-46BB-9A10-F9155B2AFFE8}"/>
              </a:ext>
            </a:extLst>
          </p:cNvPr>
          <p:cNvSpPr txBox="1"/>
          <p:nvPr/>
        </p:nvSpPr>
        <p:spPr>
          <a:xfrm>
            <a:off x="8301111" y="2336384"/>
            <a:ext cx="260601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Light Sensor</a:t>
            </a:r>
          </a:p>
          <a:p>
            <a:pPr algn="ctr"/>
            <a:r>
              <a:rPr lang="ko-KR" altLang="en-US" sz="1100" b="1" dirty="0"/>
              <a:t>광량을 </a:t>
            </a:r>
            <a:r>
              <a:rPr lang="ko-KR" altLang="en-US" sz="1100" b="1" dirty="0" err="1"/>
              <a:t>센싱하여</a:t>
            </a:r>
            <a:r>
              <a:rPr lang="ko-KR" altLang="en-US" sz="1100" b="1" dirty="0"/>
              <a:t> 방안의 밝기를 조절</a:t>
            </a:r>
            <a:endParaRPr lang="en-US" altLang="ko-KR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A98BFE-F4CA-4E4D-85AB-A8373BA59627}"/>
              </a:ext>
            </a:extLst>
          </p:cNvPr>
          <p:cNvSpPr txBox="1"/>
          <p:nvPr/>
        </p:nvSpPr>
        <p:spPr>
          <a:xfrm>
            <a:off x="1110716" y="3759104"/>
            <a:ext cx="2297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Water pump</a:t>
            </a:r>
          </a:p>
          <a:p>
            <a:pPr algn="ctr"/>
            <a:r>
              <a:rPr lang="ko-KR" altLang="en-US" sz="1100" b="1" dirty="0"/>
              <a:t>향을 선택하는 오일펌프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가습기에 물을 공급하는 워터펌프</a:t>
            </a:r>
            <a:endParaRPr lang="en-US" altLang="ko-KR" sz="1100" b="1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2EC0D0E-C8DA-420B-A51F-81CB5E3EAF9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732726" y="5182801"/>
            <a:ext cx="1561990" cy="1561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31D43350-30B5-48CE-A301-7A01324CAB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119" y="3442336"/>
            <a:ext cx="540000" cy="54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A8CB538-672D-4B7C-A449-0CA725099452}"/>
              </a:ext>
            </a:extLst>
          </p:cNvPr>
          <p:cNvSpPr txBox="1"/>
          <p:nvPr/>
        </p:nvSpPr>
        <p:spPr>
          <a:xfrm>
            <a:off x="8349545" y="4102397"/>
            <a:ext cx="250914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LED</a:t>
            </a:r>
          </a:p>
          <a:p>
            <a:pPr algn="ctr"/>
            <a:r>
              <a:rPr lang="ko-KR" altLang="en-US" sz="1100" b="1" dirty="0"/>
              <a:t>정보를 바탕으로 알맞은 조명을 켠다</a:t>
            </a:r>
            <a:endParaRPr lang="en-US" altLang="ko-KR" sz="1100" b="1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285B0E5-DE24-467A-BB17-C115ECE4AB61}"/>
              </a:ext>
            </a:extLst>
          </p:cNvPr>
          <p:cNvCxnSpPr>
            <a:cxnSpLocks/>
          </p:cNvCxnSpPr>
          <p:nvPr/>
        </p:nvCxnSpPr>
        <p:spPr>
          <a:xfrm>
            <a:off x="6146065" y="2426555"/>
            <a:ext cx="1472817" cy="1296996"/>
          </a:xfrm>
          <a:prstGeom prst="line">
            <a:avLst/>
          </a:prstGeom>
          <a:ln w="317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446675E-9072-44DE-9C6A-AE0E324DBAA4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7615419" y="3704336"/>
            <a:ext cx="1718700" cy="192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B53350-7FE3-4F4D-A659-8EB5A4A3649C}"/>
              </a:ext>
            </a:extLst>
          </p:cNvPr>
          <p:cNvGrpSpPr/>
          <p:nvPr/>
        </p:nvGrpSpPr>
        <p:grpSpPr>
          <a:xfrm>
            <a:off x="1878398" y="5058459"/>
            <a:ext cx="540000" cy="540000"/>
            <a:chOff x="5681883" y="1819745"/>
            <a:chExt cx="2299580" cy="229958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8CB0CD9-C06D-41EA-8240-3F3BE420E106}"/>
                </a:ext>
              </a:extLst>
            </p:cNvPr>
            <p:cNvSpPr/>
            <p:nvPr/>
          </p:nvSpPr>
          <p:spPr>
            <a:xfrm>
              <a:off x="5681883" y="1819745"/>
              <a:ext cx="2299580" cy="2299580"/>
            </a:xfrm>
            <a:prstGeom prst="roundRect">
              <a:avLst/>
            </a:prstGeom>
            <a:noFill/>
            <a:ln w="1270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20DF709-15E8-4732-805A-7847774D5FAD}"/>
                </a:ext>
              </a:extLst>
            </p:cNvPr>
            <p:cNvSpPr/>
            <p:nvPr/>
          </p:nvSpPr>
          <p:spPr>
            <a:xfrm>
              <a:off x="5983327" y="2241016"/>
              <a:ext cx="1696691" cy="1032190"/>
            </a:xfrm>
            <a:prstGeom prst="roundRect">
              <a:avLst/>
            </a:prstGeom>
            <a:noFill/>
            <a:ln w="317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다리꼴 40">
              <a:extLst>
                <a:ext uri="{FF2B5EF4-FFF2-40B4-BE49-F238E27FC236}">
                  <a16:creationId xmlns:a16="http://schemas.microsoft.com/office/drawing/2014/main" id="{A5702E63-152D-4CFE-83CE-F2B13786AB61}"/>
                </a:ext>
              </a:extLst>
            </p:cNvPr>
            <p:cNvSpPr/>
            <p:nvPr/>
          </p:nvSpPr>
          <p:spPr>
            <a:xfrm>
              <a:off x="6401215" y="3273206"/>
              <a:ext cx="860913" cy="339790"/>
            </a:xfrm>
            <a:prstGeom prst="trapezoid">
              <a:avLst/>
            </a:prstGeom>
            <a:solidFill>
              <a:schemeClr val="bg1"/>
            </a:solidFill>
            <a:ln w="317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B87C97D-49C4-41C3-9EAF-14F95650F3D0}"/>
                </a:ext>
              </a:extLst>
            </p:cNvPr>
            <p:cNvCxnSpPr/>
            <p:nvPr/>
          </p:nvCxnSpPr>
          <p:spPr>
            <a:xfrm>
              <a:off x="5983324" y="3067296"/>
              <a:ext cx="16966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28A4B2C-B1E6-45CE-90BC-0E68C3221CDF}"/>
                </a:ext>
              </a:extLst>
            </p:cNvPr>
            <p:cNvCxnSpPr/>
            <p:nvPr/>
          </p:nvCxnSpPr>
          <p:spPr>
            <a:xfrm>
              <a:off x="5983327" y="2415766"/>
              <a:ext cx="169669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96E1925-E8C8-4FEC-9005-1114F0030744}"/>
              </a:ext>
            </a:extLst>
          </p:cNvPr>
          <p:cNvCxnSpPr>
            <a:cxnSpLocks/>
          </p:cNvCxnSpPr>
          <p:nvPr/>
        </p:nvCxnSpPr>
        <p:spPr>
          <a:xfrm>
            <a:off x="3477370" y="5344331"/>
            <a:ext cx="2668695" cy="608431"/>
          </a:xfrm>
          <a:prstGeom prst="line">
            <a:avLst/>
          </a:prstGeom>
          <a:ln w="317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EEE083D-9677-428C-992E-DE8C3682A8BE}"/>
              </a:ext>
            </a:extLst>
          </p:cNvPr>
          <p:cNvCxnSpPr>
            <a:cxnSpLocks/>
          </p:cNvCxnSpPr>
          <p:nvPr/>
        </p:nvCxnSpPr>
        <p:spPr>
          <a:xfrm flipH="1">
            <a:off x="2466621" y="5328459"/>
            <a:ext cx="96252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56771CC-612E-4D47-BE5F-8CEA844FDCD3}"/>
              </a:ext>
            </a:extLst>
          </p:cNvPr>
          <p:cNvSpPr txBox="1"/>
          <p:nvPr/>
        </p:nvSpPr>
        <p:spPr>
          <a:xfrm>
            <a:off x="686180" y="5695080"/>
            <a:ext cx="30337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Arduino YUN</a:t>
            </a:r>
          </a:p>
          <a:p>
            <a:pPr algn="ctr"/>
            <a:r>
              <a:rPr lang="ko-KR" altLang="en-US" sz="1100" b="1" dirty="0"/>
              <a:t>센서와 서버에서 받은 정보로 각 모듈을 구동</a:t>
            </a:r>
            <a:endParaRPr lang="en-US" altLang="ko-KR" sz="11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DC711D-4FBB-4145-832A-368E7804C9F7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BF8C2E1-48F9-4C77-B589-9D7A3B3A6E2B}"/>
              </a:ext>
            </a:extLst>
          </p:cNvPr>
          <p:cNvSpPr/>
          <p:nvPr/>
        </p:nvSpPr>
        <p:spPr>
          <a:xfrm>
            <a:off x="9334119" y="3434336"/>
            <a:ext cx="540000" cy="540000"/>
          </a:xfrm>
          <a:prstGeom prst="roundRect">
            <a:avLst/>
          </a:prstGeom>
          <a:noFill/>
          <a:ln w="1270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70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A64F10E-2687-4A24-A3A5-66D57FB3420D}"/>
              </a:ext>
            </a:extLst>
          </p:cNvPr>
          <p:cNvGrpSpPr/>
          <p:nvPr/>
        </p:nvGrpSpPr>
        <p:grpSpPr>
          <a:xfrm>
            <a:off x="879240" y="555885"/>
            <a:ext cx="10685153" cy="5178059"/>
            <a:chOff x="996183" y="839970"/>
            <a:chExt cx="10685153" cy="517805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7B60803-3643-4B81-AFB7-C74969EFC7D1}"/>
                </a:ext>
              </a:extLst>
            </p:cNvPr>
            <p:cNvSpPr/>
            <p:nvPr/>
          </p:nvSpPr>
          <p:spPr>
            <a:xfrm>
              <a:off x="3329583" y="2561150"/>
              <a:ext cx="3398313" cy="345687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Arduino</a:t>
              </a:r>
              <a:endPara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YUN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0A9FAD4-3215-471D-B4BE-BA71C054B4D4}"/>
                </a:ext>
              </a:extLst>
            </p:cNvPr>
            <p:cNvGrpSpPr/>
            <p:nvPr/>
          </p:nvGrpSpPr>
          <p:grpSpPr>
            <a:xfrm>
              <a:off x="7051208" y="2411097"/>
              <a:ext cx="4630128" cy="3606932"/>
              <a:chOff x="8471542" y="1933637"/>
              <a:chExt cx="1916265" cy="3692202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12561EB4-271F-40B5-9561-04DB334CC5BA}"/>
                  </a:ext>
                </a:extLst>
              </p:cNvPr>
              <p:cNvSpPr/>
              <p:nvPr/>
            </p:nvSpPr>
            <p:spPr>
              <a:xfrm>
                <a:off x="8471542" y="2135216"/>
                <a:ext cx="1916265" cy="349062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ADE4393-2590-4097-9F69-7C837C0A8BE7}"/>
                  </a:ext>
                </a:extLst>
              </p:cNvPr>
              <p:cNvSpPr/>
              <p:nvPr/>
            </p:nvSpPr>
            <p:spPr>
              <a:xfrm>
                <a:off x="8717154" y="1933637"/>
                <a:ext cx="1425039" cy="40315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Controller</a:t>
                </a:r>
                <a:endParaRPr lang="ko-KR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9F5E55D-8E30-493E-8D78-D677B2DB5E30}"/>
                </a:ext>
              </a:extLst>
            </p:cNvPr>
            <p:cNvGrpSpPr/>
            <p:nvPr/>
          </p:nvGrpSpPr>
          <p:grpSpPr>
            <a:xfrm>
              <a:off x="3329583" y="839970"/>
              <a:ext cx="3418321" cy="1089083"/>
              <a:chOff x="739219" y="871593"/>
              <a:chExt cx="3418321" cy="108908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98609485-B368-4C16-A5E9-270CE58F1E04}"/>
                  </a:ext>
                </a:extLst>
              </p:cNvPr>
              <p:cNvSpPr/>
              <p:nvPr/>
            </p:nvSpPr>
            <p:spPr>
              <a:xfrm>
                <a:off x="739219" y="1308921"/>
                <a:ext cx="3418321" cy="6517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Climate information</a:t>
                </a:r>
                <a:endParaRPr lang="ko-KR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646EAEBE-E983-4963-B3FA-84ED22B1EBFD}"/>
                  </a:ext>
                </a:extLst>
              </p:cNvPr>
              <p:cNvSpPr/>
              <p:nvPr/>
            </p:nvSpPr>
            <p:spPr>
              <a:xfrm>
                <a:off x="1732174" y="871593"/>
                <a:ext cx="1432412" cy="58102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Server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3C3B3E3-BAEA-4186-9B0A-7C77CF70CAD2}"/>
                </a:ext>
              </a:extLst>
            </p:cNvPr>
            <p:cNvGrpSpPr/>
            <p:nvPr/>
          </p:nvGrpSpPr>
          <p:grpSpPr>
            <a:xfrm rot="5400000">
              <a:off x="4803786" y="1052205"/>
              <a:ext cx="469912" cy="2443409"/>
              <a:chOff x="4008557" y="2943970"/>
              <a:chExt cx="753467" cy="2443409"/>
            </a:xfrm>
          </p:grpSpPr>
          <p:sp>
            <p:nvSpPr>
              <p:cNvPr id="51" name="화살표: 오른쪽 50">
                <a:extLst>
                  <a:ext uri="{FF2B5EF4-FFF2-40B4-BE49-F238E27FC236}">
                    <a16:creationId xmlns:a16="http://schemas.microsoft.com/office/drawing/2014/main" id="{A6D8FCED-3203-4E29-BC8B-DA9056D35447}"/>
                  </a:ext>
                </a:extLst>
              </p:cNvPr>
              <p:cNvSpPr/>
              <p:nvPr/>
            </p:nvSpPr>
            <p:spPr>
              <a:xfrm>
                <a:off x="4008557" y="2943970"/>
                <a:ext cx="753467" cy="2443409"/>
              </a:xfrm>
              <a:prstGeom prst="rightArrow">
                <a:avLst>
                  <a:gd name="adj1" fmla="val 67152"/>
                  <a:gd name="adj2" fmla="val 55904"/>
                </a:avLst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0BD0971-63F5-49C1-B2C5-40BB6C172319}"/>
                  </a:ext>
                </a:extLst>
              </p:cNvPr>
              <p:cNvSpPr txBox="1"/>
              <p:nvPr/>
            </p:nvSpPr>
            <p:spPr>
              <a:xfrm rot="16200000">
                <a:off x="3969563" y="3869578"/>
                <a:ext cx="730451" cy="592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Wi-Fi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F0A98BC-BB42-4C18-8528-9034C4450F75}"/>
                </a:ext>
              </a:extLst>
            </p:cNvPr>
            <p:cNvSpPr/>
            <p:nvPr/>
          </p:nvSpPr>
          <p:spPr>
            <a:xfrm>
              <a:off x="10615194" y="3137827"/>
              <a:ext cx="929468" cy="26000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LED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lamp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47446FF-4092-4615-9E38-9C81CC919E22}"/>
                </a:ext>
              </a:extLst>
            </p:cNvPr>
            <p:cNvGrpSpPr/>
            <p:nvPr/>
          </p:nvGrpSpPr>
          <p:grpSpPr>
            <a:xfrm>
              <a:off x="7216882" y="2932328"/>
              <a:ext cx="3284554" cy="2805579"/>
              <a:chOff x="8764571" y="3299947"/>
              <a:chExt cx="3284554" cy="2805579"/>
            </a:xfrm>
          </p:grpSpPr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4B3DC393-2CFA-4228-B050-BC1D5BD471AC}"/>
                  </a:ext>
                </a:extLst>
              </p:cNvPr>
              <p:cNvSpPr/>
              <p:nvPr/>
            </p:nvSpPr>
            <p:spPr>
              <a:xfrm>
                <a:off x="8764571" y="3524252"/>
                <a:ext cx="3284554" cy="2581274"/>
              </a:xfrm>
              <a:prstGeom prst="roundRect">
                <a:avLst/>
              </a:prstGeom>
              <a:solidFill>
                <a:schemeClr val="accent4">
                  <a:alpha val="42000"/>
                </a:schemeClr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CB7B4BE5-A7FA-48E6-ACCC-7B5D8540F298}"/>
                  </a:ext>
                </a:extLst>
              </p:cNvPr>
              <p:cNvSpPr/>
              <p:nvPr/>
            </p:nvSpPr>
            <p:spPr>
              <a:xfrm>
                <a:off x="8859419" y="4677186"/>
                <a:ext cx="2016768" cy="1255358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Humidifier</a:t>
                </a:r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83B8AF2-8F32-4673-935A-0506A703F59D}"/>
                  </a:ext>
                </a:extLst>
              </p:cNvPr>
              <p:cNvSpPr/>
              <p:nvPr/>
            </p:nvSpPr>
            <p:spPr>
              <a:xfrm>
                <a:off x="8903195" y="3905616"/>
                <a:ext cx="878329" cy="60569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pump</a:t>
                </a:r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0E2251A8-DDD8-41F7-8DF7-FE2A1A836B0C}"/>
                  </a:ext>
                </a:extLst>
              </p:cNvPr>
              <p:cNvSpPr/>
              <p:nvPr/>
            </p:nvSpPr>
            <p:spPr>
              <a:xfrm>
                <a:off x="9941131" y="3931768"/>
                <a:ext cx="878329" cy="60569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pump</a:t>
                </a:r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757962B-DC62-49DB-8134-3A86FA0464D4}"/>
                  </a:ext>
                </a:extLst>
              </p:cNvPr>
              <p:cNvSpPr/>
              <p:nvPr/>
            </p:nvSpPr>
            <p:spPr>
              <a:xfrm>
                <a:off x="10968602" y="3931768"/>
                <a:ext cx="878329" cy="60569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pump</a:t>
                </a:r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40A85783-E832-447C-BBE2-0A9094C0DDEB}"/>
                  </a:ext>
                </a:extLst>
              </p:cNvPr>
              <p:cNvSpPr/>
              <p:nvPr/>
            </p:nvSpPr>
            <p:spPr>
              <a:xfrm>
                <a:off x="10968602" y="4649362"/>
                <a:ext cx="878329" cy="60569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pump</a:t>
                </a:r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60A9E8CF-17EB-4DF3-B468-CE7A71555E32}"/>
                  </a:ext>
                </a:extLst>
              </p:cNvPr>
              <p:cNvSpPr/>
              <p:nvPr/>
            </p:nvSpPr>
            <p:spPr>
              <a:xfrm>
                <a:off x="10967012" y="5321838"/>
                <a:ext cx="878329" cy="60569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 pump</a:t>
                </a:r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E4502CF9-FF53-44D6-B0FB-E309499F5253}"/>
                  </a:ext>
                </a:extLst>
              </p:cNvPr>
              <p:cNvSpPr/>
              <p:nvPr/>
            </p:nvSpPr>
            <p:spPr>
              <a:xfrm>
                <a:off x="9709935" y="3299947"/>
                <a:ext cx="1425039" cy="29857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 Motor</a:t>
                </a:r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A643108-A0EA-49C8-9584-AD8E18D6C331}"/>
                </a:ext>
              </a:extLst>
            </p:cNvPr>
            <p:cNvCxnSpPr>
              <a:cxnSpLocks/>
            </p:cNvCxnSpPr>
            <p:nvPr/>
          </p:nvCxnSpPr>
          <p:spPr>
            <a:xfrm>
              <a:off x="6566799" y="3066341"/>
              <a:ext cx="1579840" cy="1445"/>
            </a:xfrm>
            <a:prstGeom prst="straightConnector1">
              <a:avLst/>
            </a:prstGeom>
            <a:ln w="38100"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D0520380-AEEF-4ED9-806E-15A0DE4FB433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>
              <a:off x="6520950" y="4891434"/>
              <a:ext cx="4558978" cy="846473"/>
            </a:xfrm>
            <a:prstGeom prst="bentConnector4">
              <a:avLst>
                <a:gd name="adj1" fmla="val 9385"/>
                <a:gd name="adj2" fmla="val 159638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37AC5AD-71E5-4B88-892C-BD4F541F5B0F}"/>
                </a:ext>
              </a:extLst>
            </p:cNvPr>
            <p:cNvSpPr/>
            <p:nvPr/>
          </p:nvSpPr>
          <p:spPr>
            <a:xfrm>
              <a:off x="996183" y="2561149"/>
              <a:ext cx="1745119" cy="345687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External </a:t>
              </a:r>
            </a:p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Battery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9FF9BC-1DDB-4028-8DF0-2B8D3316C93A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59EFBE-1253-4D1E-BA0B-E82AEC3864C4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2D7DAB1-BF6C-4212-889B-F650D2905591}"/>
              </a:ext>
            </a:extLst>
          </p:cNvPr>
          <p:cNvCxnSpPr>
            <a:cxnSpLocks/>
            <a:stCxn id="59" idx="3"/>
            <a:endCxn id="41" idx="1"/>
          </p:cNvCxnSpPr>
          <p:nvPr/>
        </p:nvCxnSpPr>
        <p:spPr>
          <a:xfrm>
            <a:off x="2624359" y="4005500"/>
            <a:ext cx="588281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85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156E3B7-ABD1-42AE-92F7-69A5447F3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00" y="666553"/>
            <a:ext cx="7832597" cy="57279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5DC6C6-5FBC-482D-898C-BC3D40B1E602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0183D6-8E53-40BF-B980-3E396A0D9BCD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4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8845FA-4048-4EF0-85C6-733F14309FC3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A0AA9F-2E2B-4C1B-BD17-31395995DDBA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3988AB-408B-4975-AEE5-52CCD0580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8"/>
          <a:stretch/>
        </p:blipFill>
        <p:spPr>
          <a:xfrm>
            <a:off x="1342423" y="1400277"/>
            <a:ext cx="4151409" cy="48752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59A795-1EB4-40C7-991B-2AB776462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4166" y="1839791"/>
            <a:ext cx="4804207" cy="39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0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8845FA-4048-4EF0-85C6-733F14309FC3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A0AA9F-2E2B-4C1B-BD17-31395995DDBA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68015-1998-428F-A1A0-9BB46F113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4" y="1946705"/>
            <a:ext cx="5270377" cy="29645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505BB8-49CE-41C1-BE6E-DBCC6A351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19" y="1946705"/>
            <a:ext cx="5270377" cy="29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1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88845FA-4048-4EF0-85C6-733F14309FC3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A0AA9F-2E2B-4C1B-BD17-31395995DDBA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10초 동작">
            <a:hlinkClick r:id="" action="ppaction://media"/>
            <a:extLst>
              <a:ext uri="{FF2B5EF4-FFF2-40B4-BE49-F238E27FC236}">
                <a16:creationId xmlns:a16="http://schemas.microsoft.com/office/drawing/2014/main" id="{25526A01-5ED4-41F1-8492-714A9F47E0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1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A42000-4B54-4F93-A76E-05BFBA0BD242}"/>
              </a:ext>
            </a:extLst>
          </p:cNvPr>
          <p:cNvSpPr/>
          <p:nvPr/>
        </p:nvSpPr>
        <p:spPr>
          <a:xfrm>
            <a:off x="0" y="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5B8006-891E-46B8-B385-9078B2AFA0C8}"/>
              </a:ext>
            </a:extLst>
          </p:cNvPr>
          <p:cNvSpPr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해 1">
            <a:extLst>
              <a:ext uri="{FF2B5EF4-FFF2-40B4-BE49-F238E27FC236}">
                <a16:creationId xmlns:a16="http://schemas.microsoft.com/office/drawing/2014/main" id="{2AC3047F-93AD-4F05-869D-5CB12B1D662F}"/>
              </a:ext>
            </a:extLst>
          </p:cNvPr>
          <p:cNvSpPr/>
          <p:nvPr/>
        </p:nvSpPr>
        <p:spPr>
          <a:xfrm>
            <a:off x="962558" y="1487304"/>
            <a:ext cx="2276476" cy="2267232"/>
          </a:xfrm>
          <a:prstGeom prst="sun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A5528E8-B8FE-4C30-A457-B534CB458DF0}"/>
              </a:ext>
            </a:extLst>
          </p:cNvPr>
          <p:cNvGrpSpPr/>
          <p:nvPr/>
        </p:nvGrpSpPr>
        <p:grpSpPr>
          <a:xfrm>
            <a:off x="8595409" y="1506236"/>
            <a:ext cx="2632558" cy="2569397"/>
            <a:chOff x="8591549" y="1570811"/>
            <a:chExt cx="2632558" cy="2569397"/>
          </a:xfrm>
        </p:grpSpPr>
        <p:sp>
          <p:nvSpPr>
            <p:cNvPr id="21" name="구름 20">
              <a:extLst>
                <a:ext uri="{FF2B5EF4-FFF2-40B4-BE49-F238E27FC236}">
                  <a16:creationId xmlns:a16="http://schemas.microsoft.com/office/drawing/2014/main" id="{AF26A251-CA7C-40AB-BD29-7D25DEE61535}"/>
                </a:ext>
              </a:extLst>
            </p:cNvPr>
            <p:cNvSpPr/>
            <p:nvPr/>
          </p:nvSpPr>
          <p:spPr>
            <a:xfrm>
              <a:off x="8591549" y="1570811"/>
              <a:ext cx="2632558" cy="1665288"/>
            </a:xfrm>
            <a:prstGeom prst="cloud">
              <a:avLst/>
            </a:prstGeom>
            <a:solidFill>
              <a:schemeClr val="accent3">
                <a:lumMod val="75000"/>
                <a:alpha val="78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6B4280E-46AA-4320-9B13-619FA5FB0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2100" y="3006593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2DD814B-3A15-43FA-B4FC-8F0418EAC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875" y="3236099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7E33208-BD8A-4D87-9C83-847C2013E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5941" y="3699161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5A901B8-7A72-487D-9A00-46922B56E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8376" y="3368543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FD44513-A675-4286-A20B-EDFA7F0A8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492" y="3089874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270947A-5856-4BD7-A128-7C10790C2B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6079" y="2804034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985A30E-52ED-40A8-84E4-789009A7B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5941" y="2863850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780D31A-A149-41D1-ABCC-FE31536D85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5899" y="3341869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A620FCE-0853-4AC3-B721-3009904DB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3962" y="3583979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2D298B4-72AC-4C01-8A7B-C40A5986E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4975" y="2682142"/>
              <a:ext cx="171450" cy="4410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B0B031-0609-4E4A-9A97-2E62080AC4B7}"/>
              </a:ext>
            </a:extLst>
          </p:cNvPr>
          <p:cNvGrpSpPr/>
          <p:nvPr/>
        </p:nvGrpSpPr>
        <p:grpSpPr>
          <a:xfrm>
            <a:off x="4313747" y="1551976"/>
            <a:ext cx="3473126" cy="2202560"/>
            <a:chOff x="4313382" y="1371222"/>
            <a:chExt cx="3473126" cy="2202560"/>
          </a:xfrm>
        </p:grpSpPr>
        <p:sp>
          <p:nvSpPr>
            <p:cNvPr id="3" name="구름 2">
              <a:extLst>
                <a:ext uri="{FF2B5EF4-FFF2-40B4-BE49-F238E27FC236}">
                  <a16:creationId xmlns:a16="http://schemas.microsoft.com/office/drawing/2014/main" id="{FEA1FF88-73FE-48F5-A8D2-2B7C5824A899}"/>
                </a:ext>
              </a:extLst>
            </p:cNvPr>
            <p:cNvSpPr/>
            <p:nvPr/>
          </p:nvSpPr>
          <p:spPr>
            <a:xfrm>
              <a:off x="4313382" y="1622095"/>
              <a:ext cx="2276476" cy="1481369"/>
            </a:xfrm>
            <a:prstGeom prst="cloud">
              <a:avLst/>
            </a:prstGeom>
            <a:solidFill>
              <a:schemeClr val="accent3">
                <a:lumMod val="75000"/>
                <a:alpha val="78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구름 33">
              <a:extLst>
                <a:ext uri="{FF2B5EF4-FFF2-40B4-BE49-F238E27FC236}">
                  <a16:creationId xmlns:a16="http://schemas.microsoft.com/office/drawing/2014/main" id="{2EB512F9-25BA-44E4-BF24-5005CBF390EE}"/>
                </a:ext>
              </a:extLst>
            </p:cNvPr>
            <p:cNvSpPr/>
            <p:nvPr/>
          </p:nvSpPr>
          <p:spPr>
            <a:xfrm>
              <a:off x="5401191" y="2092413"/>
              <a:ext cx="2276476" cy="1481369"/>
            </a:xfrm>
            <a:prstGeom prst="cloud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구름 34">
              <a:extLst>
                <a:ext uri="{FF2B5EF4-FFF2-40B4-BE49-F238E27FC236}">
                  <a16:creationId xmlns:a16="http://schemas.microsoft.com/office/drawing/2014/main" id="{F645FA8D-18F3-4992-AC3E-76DA6352F2AD}"/>
                </a:ext>
              </a:extLst>
            </p:cNvPr>
            <p:cNvSpPr/>
            <p:nvPr/>
          </p:nvSpPr>
          <p:spPr>
            <a:xfrm>
              <a:off x="5510032" y="1371222"/>
              <a:ext cx="2276476" cy="1481369"/>
            </a:xfrm>
            <a:prstGeom prst="cloud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구름 35">
              <a:extLst>
                <a:ext uri="{FF2B5EF4-FFF2-40B4-BE49-F238E27FC236}">
                  <a16:creationId xmlns:a16="http://schemas.microsoft.com/office/drawing/2014/main" id="{6FB53AC8-8564-43A6-9412-EA6EE7D1D939}"/>
                </a:ext>
              </a:extLst>
            </p:cNvPr>
            <p:cNvSpPr/>
            <p:nvPr/>
          </p:nvSpPr>
          <p:spPr>
            <a:xfrm>
              <a:off x="5183509" y="1997705"/>
              <a:ext cx="1522091" cy="1370838"/>
            </a:xfrm>
            <a:prstGeom prst="cloud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67FD4808-463D-4BE1-AE13-C48A436CC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14" y="4580360"/>
            <a:ext cx="1815600" cy="146316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1180137-DC74-4BBF-824D-51021C8E7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90" y="4631537"/>
            <a:ext cx="1743192" cy="155099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613EA8F-5168-476A-9D82-15F3607CFE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15" y="4631537"/>
            <a:ext cx="1538179" cy="153535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A48AEF4-C0FB-4560-8A42-3D2CD3E4CD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19" y="4639935"/>
            <a:ext cx="1661163" cy="153278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F417F54-5341-4329-AADF-FCB9308496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398" y="4526755"/>
            <a:ext cx="1744721" cy="160593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6910B26-28FF-4624-8C14-D211AE978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79" y="4576593"/>
            <a:ext cx="2173738" cy="1605938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F9431C1-BC68-461B-AF43-E401844B1C1B}"/>
              </a:ext>
            </a:extLst>
          </p:cNvPr>
          <p:cNvCxnSpPr/>
          <p:nvPr/>
        </p:nvCxnSpPr>
        <p:spPr>
          <a:xfrm flipV="1">
            <a:off x="1170814" y="3612571"/>
            <a:ext cx="696086" cy="1416629"/>
          </a:xfrm>
          <a:prstGeom prst="line">
            <a:avLst/>
          </a:prstGeom>
          <a:ln w="19050">
            <a:solidFill>
              <a:srgbClr val="FF4B4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606BCC-4006-4713-911E-000EC7ECDFDB}"/>
              </a:ext>
            </a:extLst>
          </p:cNvPr>
          <p:cNvCxnSpPr>
            <a:cxnSpLocks/>
          </p:cNvCxnSpPr>
          <p:nvPr/>
        </p:nvCxnSpPr>
        <p:spPr>
          <a:xfrm flipH="1" flipV="1">
            <a:off x="2769883" y="3619494"/>
            <a:ext cx="2492203" cy="1482361"/>
          </a:xfrm>
          <a:prstGeom prst="line">
            <a:avLst/>
          </a:prstGeom>
          <a:ln w="19050">
            <a:solidFill>
              <a:srgbClr val="FF4B4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92F6C99-041A-4DD7-9393-5EBF05801102}"/>
              </a:ext>
            </a:extLst>
          </p:cNvPr>
          <p:cNvCxnSpPr>
            <a:cxnSpLocks/>
          </p:cNvCxnSpPr>
          <p:nvPr/>
        </p:nvCxnSpPr>
        <p:spPr>
          <a:xfrm flipH="1">
            <a:off x="3344179" y="3698587"/>
            <a:ext cx="2057377" cy="1340105"/>
          </a:xfrm>
          <a:prstGeom prst="line">
            <a:avLst/>
          </a:prstGeom>
          <a:ln w="19050">
            <a:solidFill>
              <a:srgbClr val="92D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2A13041-50AD-4428-A8E6-F5A501762461}"/>
              </a:ext>
            </a:extLst>
          </p:cNvPr>
          <p:cNvCxnSpPr>
            <a:cxnSpLocks/>
          </p:cNvCxnSpPr>
          <p:nvPr/>
        </p:nvCxnSpPr>
        <p:spPr>
          <a:xfrm>
            <a:off x="6943571" y="3718341"/>
            <a:ext cx="3514879" cy="1167984"/>
          </a:xfrm>
          <a:prstGeom prst="line">
            <a:avLst/>
          </a:prstGeom>
          <a:ln w="19050">
            <a:solidFill>
              <a:srgbClr val="92D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259559A-BE53-4B62-9EB8-D3988BA2338E}"/>
              </a:ext>
            </a:extLst>
          </p:cNvPr>
          <p:cNvCxnSpPr>
            <a:cxnSpLocks/>
          </p:cNvCxnSpPr>
          <p:nvPr/>
        </p:nvCxnSpPr>
        <p:spPr>
          <a:xfrm flipH="1">
            <a:off x="7037224" y="3755569"/>
            <a:ext cx="2057377" cy="1340105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25EF0C6-ED2A-4B4C-87AB-6291AC0B9D30}"/>
              </a:ext>
            </a:extLst>
          </p:cNvPr>
          <p:cNvCxnSpPr>
            <a:cxnSpLocks/>
          </p:cNvCxnSpPr>
          <p:nvPr/>
        </p:nvCxnSpPr>
        <p:spPr>
          <a:xfrm flipH="1">
            <a:off x="8892582" y="3860610"/>
            <a:ext cx="1141104" cy="1187743"/>
          </a:xfrm>
          <a:prstGeom prst="line">
            <a:avLst/>
          </a:prstGeom>
          <a:ln w="19050">
            <a:solidFill>
              <a:srgbClr val="00206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0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solidFill>
            <a:srgbClr val="4472C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137</Words>
  <Application>Microsoft Office PowerPoint</Application>
  <PresentationFormat>Widescreen</PresentationFormat>
  <Paragraphs>45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Elephant</vt:lpstr>
      <vt:lpstr>맑은 고딕</vt:lpstr>
      <vt:lpstr>휴먼모음T</vt:lpstr>
      <vt:lpstr>Arial</vt:lpstr>
      <vt:lpstr>Bernard MT Condensed</vt:lpstr>
      <vt:lpstr>Times New Roman</vt:lpstr>
      <vt:lpstr>Office 테마</vt:lpstr>
      <vt:lpstr>F L A O IoT Diffuser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Aero Diffuser</dc:title>
  <dc:creator>동혁 서</dc:creator>
  <cp:lastModifiedBy>김 성훈</cp:lastModifiedBy>
  <cp:revision>147</cp:revision>
  <dcterms:created xsi:type="dcterms:W3CDTF">2019-03-27T06:44:48Z</dcterms:created>
  <dcterms:modified xsi:type="dcterms:W3CDTF">2019-09-22T16:14:33Z</dcterms:modified>
</cp:coreProperties>
</file>